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16380-4824-4860-A36E-164D9437E65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A4293-DD03-4DE2-ABF8-5E3B174C95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A4293-DD03-4DE2-ABF8-5E3B174C9555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ticidy.ru/dictionary/larva" TargetMode="External"/><Relationship Id="rId2" Type="http://schemas.openxmlformats.org/officeDocument/2006/relationships/hyperlink" Target="http://www.pesticidy.ru/dictionary/link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15290" cy="1671648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Тема: Биология насекомых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личинок насекомых с полным превращением весьма условна. Большинство авторов подразделяет личинок на следующие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камподеовидные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подвижные, обычно темноокрашенные хищные личинки некоторых жуков, сетчатокрылых и ручейников с прогнатической головой, тремя парами хорошо развитых грудных ног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червеобразные – лишены развитых конечностей, а иногда и обособленной головы (некоторые перепончатокрылые,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жуки долгоносики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блохи, двукрылые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гусеницеобразные,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эрукоидные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кроме грудных ног имеют и ложноножки на брюшке (бабочки, пилильщики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проволочники и ложнопроволочники – упругие и жесткие личинки жуков-щелкунов и жуков-чернотелок соответственно;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циклопоидные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личинки наездников-яйцеедов, несколько напоминающие низших ракообразных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чин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356" y="714356"/>
            <a:ext cx="7215982" cy="545465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знообразие кукул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7215742" cy="541180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6000792"/>
          </a:xfrm>
        </p:spPr>
        <p:txBody>
          <a:bodyPr>
            <a:normAutofit fontScale="5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Куколка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(или пупа,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пупарий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фаза индивидуального развития, типичная для насекомых с полным превращением, в течение которой происходит перестройка личиночных органов и тканей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имагинальные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Куколки обычно неподвижны, они не растут и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питаются.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Закончив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рост, личинка последнего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прекращает питание, становится неподвижной, последний раз линяет и превращается в куколку. Внешне куколка еще не вполне похожа на взрослое насекомое, но уже имеет ряд признаков взрослой фазы –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сложные глаза, усики,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ротовые части, наружные зачатки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крыльев.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Куколки свойственны насекомым с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полным превращением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многих видов насекомых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перед окукливанием окружают себя коконом.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Материалом для построения кокона является обычно шелк; коконы у некоторых бабочек (тутовый, дубовый шелкопряды) используют для получения натурального шелка и чесучи. Иногда шелковые нити скрепляют песчинки, мелкие раковинки, частицы растений, образующие, например, чехлик, в котором живет и окукливается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ручейника;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некоторых жуков и сетчатокрылых строят коконы из выделений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мальпигиевых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сосудов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так далее. Кокон защищает куколку от неблагоприятных условий внешней среды.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Этим же целям служат земляные колыбельки или ячейки, которые делают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некоторых видов насекомых, окукливающихся в почве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86544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Типы куколок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Различают следующие три основные типа ку­колок: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свободные, куколки – имеют свободные, лишь прижатые к телу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имагинальные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придатки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(усики,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крылья).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куколок этого типа выделяются две группы – с подвижными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жвалами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с неподвижными или редуцированными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жвалами.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являются наиболее примитивными, используют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верхние челюсти 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выхода из кокона и сами могут совершать движения; они свойственны сетчатокрылым,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скорпионовым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мухам, ручейникам и зубатым молям 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Micropterygidae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Куколки с неподвижными или редуцированными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жвалами,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имеют возможности применить последние при выходе из кокона; сюда относятся куколки большинства жуков и перепончатокрылых, блох, веерокрылых и многих двукрылых.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5768997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Покрытые куколки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имеют тесно прижатые и спаянные с телом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имагинальные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придатки вследствие того, что при последней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линьке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личинка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выделяет секрет, который при затвердевании покрывает куколку твердой оболочкой. Свойственны большинству бабочек, и некоторым двукрылым, некоторым жукам (например, божьим коровкам)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хальцидам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Скрытые куколки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покрыты затвердевшей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несброшенной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личиночной шкуркой, которая, следовательно, играет роль оболочки, или ложного кокона. Такой ложный кокон часто называют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пупарием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Внутри этого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пупария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находится типичная открытая куколка; в связи с этим некоторые авторы считают этот тип всего лишь модификацией открытых куколок. Свойственны лишь высшим двукрылым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круглошовные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у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384175"/>
            <a:ext cx="7620000" cy="5715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кулки бабоче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71480"/>
            <a:ext cx="6746353" cy="533585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5768997"/>
          </a:xfrm>
        </p:spPr>
        <p:txBody>
          <a:bodyPr>
            <a:norm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течение индивидуального развития (онтогенеза) насекомые проходят два периода: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 яйца (эмбриональное),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после выхода из яйца (постэмбриональное).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насекомых сопровождается прохождением 3 или 4 фаз: яйца, личинки, куколки (не у всех) и взрослой фазы (имаго).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/>
          <a:lstStyle/>
          <a:p>
            <a:r>
              <a:rPr lang="ru-RU" dirty="0" smtClean="0"/>
              <a:t>Типы яиц и способы кладки</a:t>
            </a:r>
            <a:endParaRPr lang="ru-RU" dirty="0"/>
          </a:p>
        </p:txBody>
      </p:sp>
      <p:pic>
        <p:nvPicPr>
          <p:cNvPr id="4" name="Содержимое 3" descr="типы яиц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8008004" cy="4303726"/>
          </a:xfrm>
        </p:spPr>
      </p:pic>
      <p:sp>
        <p:nvSpPr>
          <p:cNvPr id="5" name="TextBox 4"/>
          <p:cNvSpPr txBox="1"/>
          <p:nvPr/>
        </p:nvSpPr>
        <p:spPr>
          <a:xfrm>
            <a:off x="1000100" y="5572141"/>
            <a:ext cx="771530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форме: овальные 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удлиненные • полушаровидные •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бутылковидные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боченковидные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• со стебельком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429552" cy="48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Формы откладки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яиц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поодиночке или группами,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открыто или погруженными в субстрат, или защищенные различными способами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Метаморфоз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(развитие с превращением) - тип онтогенеза, при котором развитие протекает с превращением одних фаз в другие, а не является простым ростом и увеличением размеров тела.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полное превращ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000240"/>
            <a:ext cx="6096000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6572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насекомых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неполным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превращением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внешне сходны со взрослыми особями и, подобно последним, имеют сложные глаза, такие же, как у взрослых, ротовые органы и в более старших возрастах — хорошо выраженные наружные зачатки крыльев.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звитие насеком с непол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98474"/>
            <a:ext cx="8358246" cy="57880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54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н превращ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885" y="571500"/>
            <a:ext cx="7406217" cy="55546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257</Words>
  <PresentationFormat>Экран (4:3)</PresentationFormat>
  <Paragraphs>32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Тема: Биология насекомых</vt:lpstr>
      <vt:lpstr>Слайд 2</vt:lpstr>
      <vt:lpstr>Типы яиц и способы кладки</vt:lpstr>
      <vt:lpstr>Слайд 4</vt:lpstr>
      <vt:lpstr>          Метаморфоз (развитие с превращением) - тип онтогенеза, при котором развитие протекает с превращением одних фаз в другие, а не является простым ростом и увеличением размеров тела.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Биология насекомых</dc:title>
  <dc:creator>Оля</dc:creator>
  <cp:lastModifiedBy>Оля</cp:lastModifiedBy>
  <cp:revision>11</cp:revision>
  <dcterms:created xsi:type="dcterms:W3CDTF">2021-10-21T05:08:13Z</dcterms:created>
  <dcterms:modified xsi:type="dcterms:W3CDTF">2021-10-21T06:52:49Z</dcterms:modified>
</cp:coreProperties>
</file>